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1" r:id="rId8"/>
    <p:sldId id="274" r:id="rId9"/>
    <p:sldId id="263" r:id="rId10"/>
    <p:sldId id="264" r:id="rId11"/>
    <p:sldId id="265" r:id="rId12"/>
    <p:sldId id="266" r:id="rId13"/>
    <p:sldId id="267" r:id="rId14"/>
    <p:sldId id="268" r:id="rId15"/>
    <p:sldId id="275" r:id="rId16"/>
    <p:sldId id="270" r:id="rId17"/>
    <p:sldId id="272" r:id="rId18"/>
    <p:sldId id="276" r:id="rId19"/>
    <p:sldId id="277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5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18.10.2017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18.10.2017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18.10.2017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18.10.2017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5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8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Тас</a:t>
            </a:r>
            <a:r>
              <a:rPr lang="ru-RU" sz="8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8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ғасыры</a:t>
            </a:r>
            <a:endParaRPr lang="ru-RU" sz="8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3573015"/>
            <a:ext cx="7920880" cy="1456185"/>
          </a:xfrm>
        </p:spPr>
        <p:txBody>
          <a:bodyPr>
            <a:noAutofit/>
          </a:bodyPr>
          <a:lstStyle/>
          <a:p>
            <a:r>
              <a:rPr lang="kk-KZ" sz="4000" dirty="0" smtClean="0"/>
              <a:t>Палеолит   Мезолит   Неолит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220015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11560" y="2276872"/>
            <a:ext cx="8229600" cy="1252728"/>
          </a:xfrm>
        </p:spPr>
        <p:txBody>
          <a:bodyPr>
            <a:normAutofit fontScale="90000"/>
          </a:bodyPr>
          <a:lstStyle/>
          <a:p>
            <a:r>
              <a:rPr lang="kk-KZ" dirty="0" smtClean="0">
                <a:solidFill>
                  <a:srgbClr val="7030A0"/>
                </a:solidFill>
              </a:rPr>
              <a:t>1-топ: Гоминид</a:t>
            </a:r>
            <a:br>
              <a:rPr lang="kk-KZ" dirty="0" smtClean="0">
                <a:solidFill>
                  <a:srgbClr val="7030A0"/>
                </a:solidFill>
              </a:rPr>
            </a:br>
            <a:r>
              <a:rPr lang="kk-KZ" dirty="0" smtClean="0">
                <a:solidFill>
                  <a:srgbClr val="7030A0"/>
                </a:solidFill>
              </a:rPr>
              <a:t>2-топ: Питекантроп</a:t>
            </a:r>
            <a:br>
              <a:rPr lang="kk-KZ" dirty="0" smtClean="0">
                <a:solidFill>
                  <a:srgbClr val="7030A0"/>
                </a:solidFill>
              </a:rPr>
            </a:br>
            <a:r>
              <a:rPr lang="kk-KZ" dirty="0" smtClean="0">
                <a:solidFill>
                  <a:srgbClr val="7030A0"/>
                </a:solidFill>
              </a:rPr>
              <a:t>3-топ: Синантроп</a:t>
            </a:r>
            <a:br>
              <a:rPr lang="kk-KZ" dirty="0" smtClean="0">
                <a:solidFill>
                  <a:srgbClr val="7030A0"/>
                </a:solidFill>
              </a:rPr>
            </a:br>
            <a:r>
              <a:rPr lang="kk-KZ" dirty="0" smtClean="0">
                <a:solidFill>
                  <a:srgbClr val="7030A0"/>
                </a:solidFill>
              </a:rPr>
              <a:t>4-топ: Неандерталь</a:t>
            </a:r>
            <a:endParaRPr lang="ru-RU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4313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Тас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ғасыры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– </a:t>
            </a:r>
            <a:r>
              <a:rPr lang="ru-RU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адамзат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тарихындағы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ұзақ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мәдени-тарихи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кезең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3 </a:t>
            </a:r>
            <a:r>
              <a:rPr lang="ru-RU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кезеңге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ежелгі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орта, </a:t>
            </a:r>
            <a:r>
              <a:rPr lang="ru-RU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жаңа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бөлінеді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Шамамен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б. з. б. 1 млн. 800 </a:t>
            </a:r>
            <a:r>
              <a:rPr lang="ru-RU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мың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8/7 </a:t>
            </a:r>
            <a:r>
              <a:rPr lang="ru-RU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мыңжылдықтар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аралығын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қамтиды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Тас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</a:t>
            </a:r>
            <a:r>
              <a:rPr lang="en-US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уірі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ескерткіштері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Қазақстанның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аймақтарынан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кездеседі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Аймақтар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тарихының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ертедегі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кезеңін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зерттеу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әдетте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сонау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адамзат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қоғамының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қалыптасу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тарихынан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яғни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алғашқы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қоғамдық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дәуірінен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басталады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кезде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яғни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тас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дәуірінде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ертедегі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адамдардың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материалдық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рухани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мәдениетінің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қалыптасуы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алғашқы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дамуы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алған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02551"/>
            <a:ext cx="2266481" cy="2304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443359"/>
            <a:ext cx="4644532" cy="2158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0875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dirty="0" smtClean="0"/>
              <a:t>Алғашқы адамдар кәсібін ата?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3789040"/>
            <a:ext cx="4824536" cy="2833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7" t="9439" r="1868" b="15804"/>
          <a:stretch/>
        </p:blipFill>
        <p:spPr bwMode="auto">
          <a:xfrm>
            <a:off x="179512" y="1484784"/>
            <a:ext cx="5339751" cy="2570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0857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 anchor="b">
            <a:normAutofit fontScale="77500" lnSpcReduction="20000"/>
          </a:bodyPr>
          <a:lstStyle/>
          <a:p>
            <a:endParaRPr lang="ru-RU" dirty="0" smtClean="0">
              <a:solidFill>
                <a:srgbClr val="000000"/>
              </a:solidFill>
              <a:latin typeface="arial"/>
            </a:endParaRPr>
          </a:p>
          <a:p>
            <a:r>
              <a:rPr lang="ru-RU" dirty="0">
                <a:solidFill>
                  <a:srgbClr val="000000"/>
                </a:solidFill>
                <a:latin typeface="arial"/>
              </a:rPr>
              <a:t> </a:t>
            </a:r>
            <a:r>
              <a:rPr lang="ru-RU" dirty="0" smtClean="0">
                <a:solidFill>
                  <a:srgbClr val="000000"/>
                </a:solidFill>
                <a:latin typeface="arial"/>
              </a:rPr>
              <a:t>1</a:t>
            </a:r>
            <a:r>
              <a:rPr lang="ru-RU" dirty="0">
                <a:solidFill>
                  <a:srgbClr val="000000"/>
                </a:solidFill>
                <a:latin typeface="arial"/>
              </a:rPr>
              <a:t>. Мезолит заманында қандай өзгерістер болды</a:t>
            </a:r>
            <a:r>
              <a:rPr lang="ru-RU" dirty="0" smtClean="0">
                <a:solidFill>
                  <a:srgbClr val="000000"/>
                </a:solidFill>
                <a:latin typeface="arial"/>
              </a:rPr>
              <a:t>;</a:t>
            </a:r>
          </a:p>
          <a:p>
            <a:r>
              <a:rPr lang="ru-RU" dirty="0" smtClean="0">
                <a:solidFill>
                  <a:srgbClr val="000000"/>
                </a:solidFill>
                <a:latin typeface="arial"/>
              </a:rPr>
              <a:t> 2</a:t>
            </a:r>
            <a:r>
              <a:rPr lang="ru-RU" dirty="0">
                <a:solidFill>
                  <a:srgbClr val="000000"/>
                </a:solidFill>
                <a:latin typeface="arial"/>
              </a:rPr>
              <a:t>. Мезолиттің хронологиялық шеңбері</a:t>
            </a:r>
            <a:r>
              <a:rPr lang="ru-RU" dirty="0" smtClean="0">
                <a:solidFill>
                  <a:srgbClr val="000000"/>
                </a:solidFill>
                <a:latin typeface="arial"/>
              </a:rPr>
              <a:t>;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 </a:t>
            </a:r>
            <a:r>
              <a:rPr lang="ru-RU" dirty="0" smtClean="0">
                <a:solidFill>
                  <a:srgbClr val="000000"/>
                </a:solidFill>
                <a:latin typeface="arial"/>
              </a:rPr>
              <a:t>3</a:t>
            </a:r>
            <a:r>
              <a:rPr lang="ru-RU" dirty="0">
                <a:solidFill>
                  <a:srgbClr val="000000"/>
                </a:solidFill>
                <a:latin typeface="arial"/>
              </a:rPr>
              <a:t>. Мезолит заманының үлкен жаңалығы</a:t>
            </a:r>
            <a:r>
              <a:rPr lang="ru-RU" dirty="0" smtClean="0">
                <a:solidFill>
                  <a:srgbClr val="000000"/>
                </a:solidFill>
                <a:latin typeface="arial"/>
              </a:rPr>
              <a:t>;</a:t>
            </a:r>
          </a:p>
          <a:p>
            <a:pPr marL="0" indent="0">
              <a:spcAft>
                <a:spcPts val="0"/>
              </a:spcAft>
              <a:buNone/>
            </a:pPr>
            <a:r>
              <a:rPr lang="ru-RU" dirty="0" smtClean="0">
                <a:solidFill>
                  <a:srgbClr val="000000"/>
                </a:solidFill>
                <a:latin typeface="arial"/>
              </a:rPr>
              <a:t>     4</a:t>
            </a:r>
            <a:r>
              <a:rPr lang="ru-RU" dirty="0">
                <a:solidFill>
                  <a:srgbClr val="000000"/>
                </a:solidFill>
                <a:latin typeface="arial"/>
              </a:rPr>
              <a:t>. Микролит дегеніміз не</a:t>
            </a:r>
            <a:r>
              <a:rPr lang="ru-RU" dirty="0" smtClean="0">
                <a:solidFill>
                  <a:srgbClr val="000000"/>
                </a:solidFill>
                <a:latin typeface="arial"/>
              </a:rPr>
              <a:t>?</a:t>
            </a:r>
            <a:r>
              <a:rPr lang="kk-KZ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endParaRPr lang="kk-KZ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endParaRPr lang="kk-KZ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kk-KZ" dirty="0">
                <a:solidFill>
                  <a:srgbClr val="000000"/>
                </a:solidFill>
                <a:latin typeface="Times New Roman"/>
                <a:ea typeface="Times New Roman"/>
              </a:rPr>
              <a:t>5</a:t>
            </a:r>
            <a:r>
              <a:rPr lang="kk-KZ" dirty="0" smtClean="0">
                <a:solidFill>
                  <a:srgbClr val="000000"/>
                </a:solidFill>
                <a:latin typeface="Times New Roman"/>
                <a:ea typeface="Times New Roman"/>
              </a:rPr>
              <a:t>. </a:t>
            </a:r>
            <a:r>
              <a:rPr lang="kk-KZ" dirty="0">
                <a:solidFill>
                  <a:srgbClr val="000000"/>
                </a:solidFill>
                <a:latin typeface="Times New Roman"/>
                <a:ea typeface="Times New Roman"/>
              </a:rPr>
              <a:t>Садақ пен жебе қай кезде жасалынды?</a:t>
            </a:r>
            <a:endParaRPr lang="ru-RU" sz="20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kk-KZ" dirty="0" smtClean="0">
                <a:solidFill>
                  <a:srgbClr val="000000"/>
                </a:solidFill>
                <a:latin typeface="Times New Roman"/>
                <a:ea typeface="Times New Roman"/>
              </a:rPr>
              <a:t>6. </a:t>
            </a:r>
            <a:r>
              <a:rPr lang="kk-KZ" dirty="0">
                <a:solidFill>
                  <a:srgbClr val="000000"/>
                </a:solidFill>
                <a:latin typeface="Times New Roman"/>
                <a:ea typeface="Times New Roman"/>
              </a:rPr>
              <a:t>Ұзындығы 1-2 см ұсақ жаңқа тастардан жасалатын құралдар қалай аталды?</a:t>
            </a:r>
            <a:endParaRPr lang="ru-RU" sz="20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kk-KZ" dirty="0" smtClean="0">
                <a:solidFill>
                  <a:srgbClr val="000000"/>
                </a:solidFill>
                <a:latin typeface="Times New Roman"/>
                <a:ea typeface="Times New Roman"/>
              </a:rPr>
              <a:t>7. </a:t>
            </a:r>
            <a:r>
              <a:rPr lang="kk-KZ" dirty="0">
                <a:solidFill>
                  <a:srgbClr val="000000"/>
                </a:solidFill>
                <a:latin typeface="Times New Roman"/>
                <a:ea typeface="Times New Roman"/>
              </a:rPr>
              <a:t>Малды қолға үйрету мен егіншілік қай кезеңде қалыптаса бастады?</a:t>
            </a:r>
            <a:endParaRPr lang="ru-RU" sz="20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kk-KZ" dirty="0" smtClean="0">
                <a:solidFill>
                  <a:srgbClr val="000000"/>
                </a:solidFill>
                <a:latin typeface="Times New Roman"/>
                <a:ea typeface="Times New Roman"/>
              </a:rPr>
              <a:t>8. </a:t>
            </a:r>
            <a:r>
              <a:rPr lang="kk-KZ" dirty="0">
                <a:solidFill>
                  <a:srgbClr val="000000"/>
                </a:solidFill>
                <a:latin typeface="Times New Roman"/>
                <a:ea typeface="Times New Roman"/>
              </a:rPr>
              <a:t>Егіншілік бұдан </a:t>
            </a:r>
            <a:r>
              <a:rPr lang="kk-KZ" dirty="0" smtClean="0">
                <a:solidFill>
                  <a:srgbClr val="000000"/>
                </a:solidFill>
                <a:latin typeface="Times New Roman"/>
                <a:ea typeface="Times New Roman"/>
              </a:rPr>
              <a:t>қай кезде пайда болды? </a:t>
            </a:r>
            <a:endParaRPr lang="ru-RU" sz="2000" dirty="0">
              <a:latin typeface="Times New Roman"/>
              <a:ea typeface="Times New Roman"/>
            </a:endParaRPr>
          </a:p>
          <a:p>
            <a:endParaRPr lang="ru-RU" dirty="0" smtClean="0">
              <a:solidFill>
                <a:srgbClr val="000000"/>
              </a:solidFill>
              <a:latin typeface="arial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Эстафета таяқшасы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6822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Тест</a:t>
            </a:r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340768"/>
            <a:ext cx="5760640" cy="5032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39534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764" y="2924944"/>
            <a:ext cx="7715168" cy="2255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764704"/>
            <a:ext cx="3511045" cy="18375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957176"/>
            <a:ext cx="1763902" cy="21117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645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505476"/>
            <a:ext cx="7488832" cy="56045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987824" y="393305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err="1"/>
              <a:t>Орнымыздан</a:t>
            </a:r>
            <a:r>
              <a:rPr lang="ru-RU" dirty="0"/>
              <a:t> </a:t>
            </a:r>
            <a:r>
              <a:rPr lang="ru-RU" dirty="0" err="1"/>
              <a:t>тұрайық</a:t>
            </a:r>
            <a:r>
              <a:rPr lang="ru-RU" dirty="0"/>
              <a:t>,</a:t>
            </a:r>
            <a:r>
              <a:rPr lang="ru-RU" dirty="0"/>
              <a:t/>
            </a:r>
            <a:br>
              <a:rPr lang="ru-RU" dirty="0"/>
            </a:br>
            <a:r>
              <a:rPr lang="ru-RU" dirty="0" err="1"/>
              <a:t>Алақанды</a:t>
            </a:r>
            <a:r>
              <a:rPr lang="ru-RU" dirty="0"/>
              <a:t> </a:t>
            </a:r>
            <a:r>
              <a:rPr lang="ru-RU" dirty="0" err="1"/>
              <a:t>ұрайық</a:t>
            </a:r>
            <a:r>
              <a:rPr lang="ru-RU" dirty="0"/>
              <a:t>.</a:t>
            </a:r>
            <a:r>
              <a:rPr lang="ru-RU" dirty="0"/>
              <a:t/>
            </a:r>
            <a:br>
              <a:rPr lang="ru-RU" dirty="0"/>
            </a:b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отырып</a:t>
            </a:r>
            <a:r>
              <a:rPr lang="ru-RU" dirty="0"/>
              <a:t>,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 smtClean="0"/>
              <a:t>тұрып</a:t>
            </a:r>
            <a:r>
              <a:rPr lang="ru-RU" dirty="0"/>
              <a:t>,</a:t>
            </a:r>
            <a:r>
              <a:rPr lang="ru-RU" dirty="0"/>
              <a:t/>
            </a:r>
            <a:br>
              <a:rPr lang="ru-RU" dirty="0"/>
            </a:br>
            <a:r>
              <a:rPr lang="ru-RU" dirty="0" err="1"/>
              <a:t>Біз</a:t>
            </a:r>
            <a:r>
              <a:rPr lang="ru-RU" dirty="0"/>
              <a:t>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дем</a:t>
            </a:r>
            <a:r>
              <a:rPr lang="ru-RU" dirty="0"/>
              <a:t> </a:t>
            </a:r>
            <a:r>
              <a:rPr lang="ru-RU" dirty="0" err="1"/>
              <a:t>алайық</a:t>
            </a:r>
            <a:r>
              <a:rPr lang="ru-RU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3409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dirty="0" smtClean="0"/>
              <a:t/>
            </a:r>
            <a:br>
              <a:rPr lang="kk-KZ" dirty="0" smtClean="0"/>
            </a:br>
            <a:r>
              <a:rPr lang="kk-KZ" dirty="0"/>
              <a:t/>
            </a:r>
            <a:br>
              <a:rPr lang="kk-KZ" dirty="0"/>
            </a:br>
            <a:r>
              <a:rPr lang="kk-KZ" dirty="0" smtClean="0"/>
              <a:t>Жаңа сабақ</a:t>
            </a:r>
            <a:br>
              <a:rPr lang="kk-KZ" dirty="0" smtClean="0"/>
            </a:br>
            <a:r>
              <a:rPr lang="kk-KZ" dirty="0" smtClean="0">
                <a:solidFill>
                  <a:srgbClr val="FF0000"/>
                </a:solidFill>
              </a:rPr>
              <a:t>Сабақтың тақырыбы: </a:t>
            </a:r>
            <a:br>
              <a:rPr lang="kk-KZ" dirty="0" smtClean="0">
                <a:solidFill>
                  <a:srgbClr val="FF0000"/>
                </a:solidFill>
              </a:rPr>
            </a:br>
            <a:r>
              <a:rPr lang="kk-KZ" dirty="0" smtClean="0">
                <a:solidFill>
                  <a:srgbClr val="FF0000"/>
                </a:solidFill>
              </a:rPr>
              <a:t>Неолит ескерткіштері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924944"/>
            <a:ext cx="8705466" cy="2144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87363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>
              <a:lnSpc>
                <a:spcPct val="115000"/>
              </a:lnSpc>
              <a:spcAft>
                <a:spcPts val="750"/>
              </a:spcAft>
            </a:pPr>
            <a:r>
              <a:rPr lang="ru-RU" b="1" dirty="0" err="1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rPr>
              <a:t>Сабақтың</a:t>
            </a:r>
            <a:r>
              <a:rPr lang="ru-RU" b="1" dirty="0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b="1" dirty="0" err="1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rPr>
              <a:t>жоспары</a:t>
            </a:r>
            <a:r>
              <a:rPr lang="ru-RU" b="1" dirty="0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rPr>
              <a:t>: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marL="342900" marR="228600" lvl="0" indent="-342900" fontAlgn="base">
              <a:lnSpc>
                <a:spcPct val="115000"/>
              </a:lnSpc>
              <a:spcAft>
                <a:spcPts val="0"/>
              </a:spcAft>
              <a:tabLst>
                <a:tab pos="457200" algn="l"/>
              </a:tabLst>
            </a:pPr>
            <a:r>
              <a:rPr lang="ru-RU" dirty="0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rPr>
              <a:t>Неолит </a:t>
            </a:r>
            <a:r>
              <a:rPr lang="ru-RU" dirty="0" err="1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rPr>
              <a:t>тұрақтары</a:t>
            </a:r>
            <a:r>
              <a:rPr lang="ru-RU" dirty="0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rPr>
              <a:t>.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marL="342900" marR="228600" lvl="0" indent="-342900" fontAlgn="base">
              <a:lnSpc>
                <a:spcPct val="115000"/>
              </a:lnSpc>
              <a:spcAft>
                <a:spcPts val="0"/>
              </a:spcAft>
              <a:tabLst>
                <a:tab pos="457200" algn="l"/>
              </a:tabLst>
            </a:pPr>
            <a:r>
              <a:rPr lang="ru-RU" dirty="0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rPr>
              <a:t>Неолит </a:t>
            </a:r>
            <a:r>
              <a:rPr lang="ru-RU" dirty="0" err="1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rPr>
              <a:t>ескерткіштері</a:t>
            </a:r>
            <a:r>
              <a:rPr lang="ru-RU" dirty="0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rPr>
              <a:t>.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marL="342900" marR="228600" lvl="0" indent="-342900" fontAlgn="base">
              <a:lnSpc>
                <a:spcPct val="115000"/>
              </a:lnSpc>
              <a:spcAft>
                <a:spcPts val="0"/>
              </a:spcAft>
              <a:tabLst>
                <a:tab pos="457200" algn="l"/>
              </a:tabLst>
            </a:pPr>
            <a:r>
              <a:rPr lang="ru-RU" dirty="0" err="1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rPr>
              <a:t>Өндіргіш</a:t>
            </a:r>
            <a:r>
              <a:rPr lang="ru-RU" dirty="0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rPr>
              <a:t>шаруашылыққа</a:t>
            </a:r>
            <a:r>
              <a:rPr lang="ru-RU" dirty="0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rPr>
              <a:t>көшу</a:t>
            </a:r>
            <a:r>
              <a:rPr lang="ru-RU" dirty="0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rPr>
              <a:t>.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  <p:pic>
        <p:nvPicPr>
          <p:cNvPr id="6146" name="Picture 2" descr="http://sciential.ru/inventions/primitive/pic/8-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620688"/>
            <a:ext cx="3734781" cy="1493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civilka.ru/wp-content/uploads/2015/08/sosud_neoli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2852936"/>
            <a:ext cx="2722462" cy="2818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2715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650" y="2420888"/>
            <a:ext cx="7344898" cy="36158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5155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8581816"/>
              </p:ext>
            </p:extLst>
          </p:nvPr>
        </p:nvGraphicFramePr>
        <p:xfrm>
          <a:off x="1259632" y="2492896"/>
          <a:ext cx="8492045" cy="33767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7" name="Документ" r:id="rId3" imgW="6838737" imgH="2719013" progId="Word.Document.12">
                  <p:embed/>
                </p:oleObj>
              </mc:Choice>
              <mc:Fallback>
                <p:oleObj name="Документ" r:id="rId3" imgW="6838737" imgH="271901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59632" y="2492896"/>
                        <a:ext cx="8492045" cy="337671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58048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s010.radikal.ru/i314/1511/55/a40b4b839be3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052736"/>
            <a:ext cx="7704856" cy="47525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79862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76672"/>
            <a:ext cx="7416824" cy="5904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9967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k-KZ" sz="4000" dirty="0" smtClean="0"/>
              <a:t>1-топ: Тас ғасыры</a:t>
            </a:r>
          </a:p>
          <a:p>
            <a:r>
              <a:rPr lang="kk-KZ" sz="4000" dirty="0" smtClean="0"/>
              <a:t>2-топ: Палеолит</a:t>
            </a:r>
          </a:p>
          <a:p>
            <a:r>
              <a:rPr lang="kk-KZ" sz="4000" dirty="0" smtClean="0"/>
              <a:t>3-топ: Мезолит</a:t>
            </a:r>
          </a:p>
          <a:p>
            <a:r>
              <a:rPr lang="kk-KZ" sz="4000" dirty="0" smtClean="0"/>
              <a:t>4- топ: Неолит</a:t>
            </a:r>
            <a:endParaRPr lang="ru-RU" sz="4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Постер құру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4681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fontAlgn="base">
              <a:lnSpc>
                <a:spcPct val="115000"/>
              </a:lnSpc>
              <a:spcAft>
                <a:spcPts val="750"/>
              </a:spcAft>
            </a:pPr>
            <a:r>
              <a:rPr lang="ru-RU" b="1" u="sng" dirty="0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rPr>
              <a:t>Неолит </a:t>
            </a:r>
            <a:r>
              <a:rPr lang="ru-RU" b="1" u="sng" dirty="0" err="1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rPr>
              <a:t>дәуірінің</a:t>
            </a:r>
            <a:r>
              <a:rPr lang="ru-RU" b="1" u="sng" dirty="0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b="1" u="sng" dirty="0" err="1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rPr>
              <a:t>жаңалықтары</a:t>
            </a:r>
            <a:r>
              <a:rPr lang="ru-RU" b="1" u="sng" dirty="0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rPr>
              <a:t>: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marL="342900" marR="228600" lvl="0" indent="-342900" fontAlgn="base">
              <a:lnSpc>
                <a:spcPct val="115000"/>
              </a:lnSpc>
              <a:spcAft>
                <a:spcPts val="0"/>
              </a:spcAft>
              <a:tabLst>
                <a:tab pos="457200" algn="l"/>
              </a:tabLst>
            </a:pPr>
            <a:r>
              <a:rPr lang="ru-RU" dirty="0" err="1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rPr>
              <a:t>Тас</a:t>
            </a:r>
            <a:r>
              <a:rPr lang="ru-RU" dirty="0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rPr>
              <a:t>өндеу</a:t>
            </a:r>
            <a:r>
              <a:rPr lang="ru-RU" dirty="0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rPr>
              <a:t>әдістері</a:t>
            </a:r>
            <a:r>
              <a:rPr lang="ru-RU" dirty="0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rPr>
              <a:t>жетіліп</a:t>
            </a:r>
            <a:r>
              <a:rPr lang="ru-RU" dirty="0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lang="ru-RU" dirty="0" err="1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rPr>
              <a:t>жорғары</a:t>
            </a:r>
            <a:r>
              <a:rPr lang="ru-RU" dirty="0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rPr>
              <a:t>дәрежеге</a:t>
            </a:r>
            <a:r>
              <a:rPr lang="ru-RU" dirty="0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rPr>
              <a:t>жетті</a:t>
            </a:r>
            <a:r>
              <a:rPr lang="ru-RU" dirty="0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rPr>
              <a:t>.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marL="342900" marR="228600" lvl="0" indent="-342900" fontAlgn="base">
              <a:lnSpc>
                <a:spcPct val="115000"/>
              </a:lnSpc>
              <a:spcAft>
                <a:spcPts val="0"/>
              </a:spcAft>
              <a:tabLst>
                <a:tab pos="457200" algn="l"/>
              </a:tabLst>
            </a:pPr>
            <a:r>
              <a:rPr lang="ru-RU" dirty="0" err="1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rPr>
              <a:t>Ыдыс</a:t>
            </a:r>
            <a:r>
              <a:rPr lang="ru-RU" dirty="0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rPr>
              <a:t>жасауды</a:t>
            </a:r>
            <a:r>
              <a:rPr lang="ru-RU" dirty="0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rPr>
              <a:t>үйренді</a:t>
            </a:r>
            <a:r>
              <a:rPr lang="ru-RU" dirty="0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rPr>
              <a:t>.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marL="342900" marR="228600" lvl="0" indent="-342900" fontAlgn="base">
              <a:lnSpc>
                <a:spcPct val="115000"/>
              </a:lnSpc>
              <a:spcAft>
                <a:spcPts val="0"/>
              </a:spcAft>
              <a:tabLst>
                <a:tab pos="457200" algn="l"/>
              </a:tabLst>
            </a:pPr>
            <a:r>
              <a:rPr lang="ru-RU" dirty="0" err="1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rPr>
              <a:t>Жабайы</a:t>
            </a:r>
            <a:r>
              <a:rPr lang="ru-RU" dirty="0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rPr>
              <a:t>аңдарды</a:t>
            </a:r>
            <a:r>
              <a:rPr lang="ru-RU" dirty="0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rPr>
              <a:t>қолға</a:t>
            </a:r>
            <a:r>
              <a:rPr lang="ru-RU" dirty="0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rPr>
              <a:t>үйрете</a:t>
            </a:r>
            <a:r>
              <a:rPr lang="ru-RU" dirty="0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rPr>
              <a:t>бастады</a:t>
            </a:r>
            <a:r>
              <a:rPr lang="ru-RU" dirty="0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rPr>
              <a:t>.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marL="342900" marR="228600" lvl="0" indent="-342900" fontAlgn="base">
              <a:lnSpc>
                <a:spcPct val="115000"/>
              </a:lnSpc>
              <a:spcAft>
                <a:spcPts val="0"/>
              </a:spcAft>
              <a:tabLst>
                <a:tab pos="457200" algn="l"/>
              </a:tabLst>
            </a:pPr>
            <a:r>
              <a:rPr lang="ru-RU" dirty="0" err="1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rPr>
              <a:t>Егіншілікпен</a:t>
            </a:r>
            <a:r>
              <a:rPr lang="ru-RU" dirty="0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rPr>
              <a:t>айналыса</a:t>
            </a:r>
            <a:r>
              <a:rPr lang="ru-RU" dirty="0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rPr>
              <a:t>бастады</a:t>
            </a:r>
            <a:r>
              <a:rPr lang="ru-RU" dirty="0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rPr>
              <a:t>.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marL="342900" marR="228600" lvl="0" indent="-342900" fontAlgn="base">
              <a:lnSpc>
                <a:spcPct val="115000"/>
              </a:lnSpc>
              <a:spcAft>
                <a:spcPts val="0"/>
              </a:spcAft>
              <a:tabLst>
                <a:tab pos="457200" algn="l"/>
              </a:tabLst>
            </a:pPr>
            <a:r>
              <a:rPr lang="ru-RU" dirty="0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rPr>
              <a:t>Кен </a:t>
            </a:r>
            <a:r>
              <a:rPr lang="ru-RU" dirty="0" err="1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rPr>
              <a:t>өндірісінің</a:t>
            </a:r>
            <a:r>
              <a:rPr lang="ru-RU" dirty="0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rPr>
              <a:t>негізгі</a:t>
            </a:r>
            <a:r>
              <a:rPr lang="ru-RU" dirty="0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rPr>
              <a:t>белгілері</a:t>
            </a:r>
            <a:r>
              <a:rPr lang="ru-RU" dirty="0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rPr>
              <a:t>пайда</a:t>
            </a:r>
            <a:r>
              <a:rPr lang="ru-RU" dirty="0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rPr>
              <a:t> болды.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997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err="1"/>
              <a:t>Үй</a:t>
            </a:r>
            <a:r>
              <a:rPr lang="ru-RU" b="1" dirty="0"/>
              <a:t> </a:t>
            </a:r>
            <a:r>
              <a:rPr lang="ru-RU" b="1" dirty="0" err="1"/>
              <a:t>тапсырмасы</a:t>
            </a:r>
            <a:r>
              <a:rPr lang="ru-RU" b="1" dirty="0"/>
              <a:t>: </a:t>
            </a:r>
            <a:endParaRPr lang="ru-RU" b="1" dirty="0" smtClean="0"/>
          </a:p>
          <a:p>
            <a:r>
              <a:rPr lang="ru-RU" dirty="0" err="1" smtClean="0"/>
              <a:t>Тестпен</a:t>
            </a:r>
            <a:r>
              <a:rPr lang="ru-RU" dirty="0" smtClean="0"/>
              <a:t> </a:t>
            </a:r>
            <a:r>
              <a:rPr lang="ru-RU" dirty="0" err="1" smtClean="0"/>
              <a:t>жұмыс</a:t>
            </a:r>
            <a:r>
              <a:rPr lang="ru-RU" dirty="0" smtClean="0"/>
              <a:t> </a:t>
            </a:r>
            <a:r>
              <a:rPr lang="ru-RU" dirty="0"/>
              <a:t> </a:t>
            </a:r>
            <a:endParaRPr lang="ru-RU" dirty="0" smtClean="0"/>
          </a:p>
          <a:p>
            <a:r>
              <a:rPr lang="ru-RU" dirty="0" err="1" smtClean="0"/>
              <a:t>қыш</a:t>
            </a:r>
            <a:r>
              <a:rPr lang="ru-RU" dirty="0" smtClean="0"/>
              <a:t> </a:t>
            </a:r>
            <a:r>
              <a:rPr lang="ru-RU" dirty="0" err="1"/>
              <a:t>құмыралардың</a:t>
            </a:r>
            <a:r>
              <a:rPr lang="ru-RU" dirty="0"/>
              <a:t> </a:t>
            </a:r>
            <a:r>
              <a:rPr lang="ru-RU" dirty="0" err="1"/>
              <a:t>суреттерін</a:t>
            </a:r>
            <a:r>
              <a:rPr lang="ru-RU" dirty="0"/>
              <a:t> салу</a:t>
            </a:r>
            <a:r>
              <a:rPr lang="ru-RU" dirty="0" smtClean="0"/>
              <a:t>.</a:t>
            </a:r>
          </a:p>
          <a:p>
            <a:r>
              <a:rPr lang="ru-RU" dirty="0" smtClean="0"/>
              <a:t>§ 12 </a:t>
            </a:r>
            <a:r>
              <a:rPr lang="ru-RU" dirty="0" err="1" smtClean="0"/>
              <a:t>оқу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6985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endParaRPr lang="ru-RU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924943"/>
            <a:ext cx="4752528" cy="2679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5074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42646"/>
            <a:ext cx="8568952" cy="6426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9573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71</TotalTime>
  <Words>104</Words>
  <Application>Microsoft Office PowerPoint</Application>
  <PresentationFormat>Экран (4:3)</PresentationFormat>
  <Paragraphs>38</Paragraphs>
  <Slides>19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1" baseType="lpstr">
      <vt:lpstr>Волна</vt:lpstr>
      <vt:lpstr>Microsoft Word Document</vt:lpstr>
      <vt:lpstr>Тас ғасыры</vt:lpstr>
      <vt:lpstr>1-топ: Гоминид 2-топ: Питекантроп 3-топ: Синантроп 4-топ: Неандерталь</vt:lpstr>
      <vt:lpstr>Презентация PowerPoint</vt:lpstr>
      <vt:lpstr>Алғашқы адамдар кәсібін ата?</vt:lpstr>
      <vt:lpstr>Эстафета таяқшасы</vt:lpstr>
      <vt:lpstr>Тест</vt:lpstr>
      <vt:lpstr>Презентация PowerPoint</vt:lpstr>
      <vt:lpstr>Презентация PowerPoint</vt:lpstr>
      <vt:lpstr>  Жаңа сабақ Сабақтың тақырыбы:  Неолит ескерткіштері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Постер құру</vt:lpstr>
      <vt:lpstr>Презентация PowerPoint</vt:lpstr>
      <vt:lpstr>Презентация PowerPoint</vt:lpstr>
      <vt:lpstr>Бағалау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Тас ғасыры</dc:title>
  <dc:creator>Amirhan</dc:creator>
  <cp:lastModifiedBy>USER</cp:lastModifiedBy>
  <cp:revision>7</cp:revision>
  <dcterms:created xsi:type="dcterms:W3CDTF">2017-10-18T14:54:29Z</dcterms:created>
  <dcterms:modified xsi:type="dcterms:W3CDTF">2017-10-18T16:16:28Z</dcterms:modified>
</cp:coreProperties>
</file>